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x="14401800" cy="1080135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tiff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tiff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tiff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tiff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tif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tif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tiff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tiff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tiff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tiff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tiff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1800" cy="10801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